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2" r:id="rId3"/>
    <p:sldId id="27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334772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-785352" y="1143000"/>
            <a:ext cx="8428703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547953"/>
            <a:ext cx="6858000" cy="1165660"/>
          </a:xfrm>
        </p:spPr>
        <p:txBody>
          <a:bodyPr anchor="b"/>
          <a:lstStyle>
            <a:lvl1pPr algn="ctr">
              <a:defRPr sz="293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1758566"/>
            <a:ext cx="6858000" cy="808366"/>
          </a:xfrm>
        </p:spPr>
        <p:txBody>
          <a:bodyPr/>
          <a:lstStyle>
            <a:lvl1pPr marL="0" indent="0" algn="ctr">
              <a:buNone/>
              <a:defRPr sz="1170"/>
            </a:lvl1pPr>
            <a:lvl2pPr marL="222885" indent="0" algn="ctr">
              <a:buNone/>
              <a:defRPr sz="975"/>
            </a:lvl2pPr>
            <a:lvl3pPr marL="446405" indent="0" algn="ctr">
              <a:buNone/>
              <a:defRPr sz="880"/>
            </a:lvl3pPr>
            <a:lvl4pPr marL="669290" indent="0" algn="ctr">
              <a:buNone/>
              <a:defRPr sz="780"/>
            </a:lvl4pPr>
            <a:lvl5pPr marL="892810" indent="0" algn="ctr">
              <a:buNone/>
              <a:defRPr sz="780"/>
            </a:lvl5pPr>
            <a:lvl6pPr marL="1115695" indent="0" algn="ctr">
              <a:buNone/>
              <a:defRPr sz="780"/>
            </a:lvl6pPr>
            <a:lvl7pPr marL="1339215" indent="0" algn="ctr">
              <a:buNone/>
              <a:defRPr sz="780"/>
            </a:lvl7pPr>
            <a:lvl8pPr marL="1562735" indent="0" algn="ctr">
              <a:buNone/>
              <a:defRPr sz="780"/>
            </a:lvl8pPr>
            <a:lvl9pPr marL="1785620" indent="0" algn="ctr">
              <a:buNone/>
              <a:defRPr sz="78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178259"/>
            <a:ext cx="1971675" cy="283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78259"/>
            <a:ext cx="5800725" cy="283742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834718"/>
            <a:ext cx="7886700" cy="1392746"/>
          </a:xfrm>
        </p:spPr>
        <p:txBody>
          <a:bodyPr anchor="b"/>
          <a:lstStyle>
            <a:lvl1pPr>
              <a:defRPr sz="293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2240641"/>
            <a:ext cx="7886700" cy="732412"/>
          </a:xfrm>
        </p:spPr>
        <p:txBody>
          <a:bodyPr/>
          <a:lstStyle>
            <a:lvl1pPr marL="0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1pPr>
            <a:lvl2pPr marL="222885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2pPr>
            <a:lvl3pPr marL="446405" indent="0">
              <a:buNone/>
              <a:defRPr sz="880">
                <a:solidFill>
                  <a:schemeClr val="tx1">
                    <a:tint val="75000"/>
                  </a:schemeClr>
                </a:solidFill>
              </a:defRPr>
            </a:lvl3pPr>
            <a:lvl4pPr marL="669290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4pPr>
            <a:lvl5pPr marL="892810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5pPr>
            <a:lvl6pPr marL="1115695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6pPr>
            <a:lvl7pPr marL="1339215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7pPr>
            <a:lvl8pPr marL="1562735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8pPr>
            <a:lvl9pPr marL="1785620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891296"/>
            <a:ext cx="3886200" cy="21243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891296"/>
            <a:ext cx="3886200" cy="21243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178259"/>
            <a:ext cx="7886700" cy="6471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820767"/>
            <a:ext cx="3868340" cy="402245"/>
          </a:xfrm>
        </p:spPr>
        <p:txBody>
          <a:bodyPr anchor="b"/>
          <a:lstStyle>
            <a:lvl1pPr marL="0" indent="0">
              <a:buNone/>
              <a:defRPr sz="1170" b="1"/>
            </a:lvl1pPr>
            <a:lvl2pPr marL="222885" indent="0">
              <a:buNone/>
              <a:defRPr sz="975" b="1"/>
            </a:lvl2pPr>
            <a:lvl3pPr marL="446405" indent="0">
              <a:buNone/>
              <a:defRPr sz="880" b="1"/>
            </a:lvl3pPr>
            <a:lvl4pPr marL="669290" indent="0">
              <a:buNone/>
              <a:defRPr sz="780" b="1"/>
            </a:lvl4pPr>
            <a:lvl5pPr marL="892810" indent="0">
              <a:buNone/>
              <a:defRPr sz="780" b="1"/>
            </a:lvl5pPr>
            <a:lvl6pPr marL="1115695" indent="0">
              <a:buNone/>
              <a:defRPr sz="780" b="1"/>
            </a:lvl6pPr>
            <a:lvl7pPr marL="1339215" indent="0">
              <a:buNone/>
              <a:defRPr sz="780" b="1"/>
            </a:lvl7pPr>
            <a:lvl8pPr marL="1562735" indent="0">
              <a:buNone/>
              <a:defRPr sz="780" b="1"/>
            </a:lvl8pPr>
            <a:lvl9pPr marL="1785620" indent="0">
              <a:buNone/>
              <a:defRPr sz="78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223013"/>
            <a:ext cx="3868340" cy="179886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820767"/>
            <a:ext cx="3887391" cy="402245"/>
          </a:xfrm>
        </p:spPr>
        <p:txBody>
          <a:bodyPr anchor="b"/>
          <a:lstStyle>
            <a:lvl1pPr marL="0" indent="0">
              <a:buNone/>
              <a:defRPr sz="1170" b="1"/>
            </a:lvl1pPr>
            <a:lvl2pPr marL="222885" indent="0">
              <a:buNone/>
              <a:defRPr sz="975" b="1"/>
            </a:lvl2pPr>
            <a:lvl3pPr marL="446405" indent="0">
              <a:buNone/>
              <a:defRPr sz="880" b="1"/>
            </a:lvl3pPr>
            <a:lvl4pPr marL="669290" indent="0">
              <a:buNone/>
              <a:defRPr sz="780" b="1"/>
            </a:lvl4pPr>
            <a:lvl5pPr marL="892810" indent="0">
              <a:buNone/>
              <a:defRPr sz="780" b="1"/>
            </a:lvl5pPr>
            <a:lvl6pPr marL="1115695" indent="0">
              <a:buNone/>
              <a:defRPr sz="780" b="1"/>
            </a:lvl6pPr>
            <a:lvl7pPr marL="1339215" indent="0">
              <a:buNone/>
              <a:defRPr sz="780" b="1"/>
            </a:lvl7pPr>
            <a:lvl8pPr marL="1562735" indent="0">
              <a:buNone/>
              <a:defRPr sz="780" b="1"/>
            </a:lvl8pPr>
            <a:lvl9pPr marL="1785620" indent="0">
              <a:buNone/>
              <a:defRPr sz="78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223013"/>
            <a:ext cx="3887391" cy="179886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23211"/>
            <a:ext cx="2949178" cy="781240"/>
          </a:xfrm>
        </p:spPr>
        <p:txBody>
          <a:bodyPr anchor="b"/>
          <a:lstStyle>
            <a:lvl1pPr>
              <a:defRPr sz="156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482075"/>
            <a:ext cx="4629150" cy="2379372"/>
          </a:xfrm>
        </p:spPr>
        <p:txBody>
          <a:bodyPr/>
          <a:lstStyle>
            <a:lvl1pPr>
              <a:defRPr sz="1560"/>
            </a:lvl1pPr>
            <a:lvl2pPr>
              <a:defRPr sz="1365"/>
            </a:lvl2pPr>
            <a:lvl3pPr>
              <a:defRPr sz="1170"/>
            </a:lvl3pPr>
            <a:lvl4pPr>
              <a:defRPr sz="975"/>
            </a:lvl4pPr>
            <a:lvl5pPr>
              <a:defRPr sz="975"/>
            </a:lvl5pPr>
            <a:lvl6pPr>
              <a:defRPr sz="975"/>
            </a:lvl6pPr>
            <a:lvl7pPr>
              <a:defRPr sz="975"/>
            </a:lvl7pPr>
            <a:lvl8pPr>
              <a:defRPr sz="975"/>
            </a:lvl8pPr>
            <a:lvl9pPr>
              <a:defRPr sz="9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004452"/>
            <a:ext cx="2949178" cy="1860871"/>
          </a:xfrm>
        </p:spPr>
        <p:txBody>
          <a:bodyPr/>
          <a:lstStyle>
            <a:lvl1pPr marL="0" indent="0">
              <a:buNone/>
              <a:defRPr sz="780"/>
            </a:lvl1pPr>
            <a:lvl2pPr marL="222885" indent="0">
              <a:buNone/>
              <a:defRPr sz="685"/>
            </a:lvl2pPr>
            <a:lvl3pPr marL="446405" indent="0">
              <a:buNone/>
              <a:defRPr sz="585"/>
            </a:lvl3pPr>
            <a:lvl4pPr marL="669290" indent="0">
              <a:buNone/>
              <a:defRPr sz="490"/>
            </a:lvl4pPr>
            <a:lvl5pPr marL="892810" indent="0">
              <a:buNone/>
              <a:defRPr sz="490"/>
            </a:lvl5pPr>
            <a:lvl6pPr marL="1115695" indent="0">
              <a:buNone/>
              <a:defRPr sz="490"/>
            </a:lvl6pPr>
            <a:lvl7pPr marL="1339215" indent="0">
              <a:buNone/>
              <a:defRPr sz="490"/>
            </a:lvl7pPr>
            <a:lvl8pPr marL="1562735" indent="0">
              <a:buNone/>
              <a:defRPr sz="490"/>
            </a:lvl8pPr>
            <a:lvl9pPr marL="1785620" indent="0">
              <a:buNone/>
              <a:defRPr sz="4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23211"/>
            <a:ext cx="2949178" cy="781240"/>
          </a:xfrm>
        </p:spPr>
        <p:txBody>
          <a:bodyPr anchor="b"/>
          <a:lstStyle>
            <a:lvl1pPr>
              <a:defRPr sz="156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82075"/>
            <a:ext cx="4629150" cy="2379372"/>
          </a:xfrm>
        </p:spPr>
        <p:txBody>
          <a:bodyPr/>
          <a:lstStyle>
            <a:lvl1pPr marL="0" indent="0">
              <a:buNone/>
              <a:defRPr sz="1560"/>
            </a:lvl1pPr>
            <a:lvl2pPr marL="222885" indent="0">
              <a:buNone/>
              <a:defRPr sz="1365"/>
            </a:lvl2pPr>
            <a:lvl3pPr marL="446405" indent="0">
              <a:buNone/>
              <a:defRPr sz="1170"/>
            </a:lvl3pPr>
            <a:lvl4pPr marL="669290" indent="0">
              <a:buNone/>
              <a:defRPr sz="975"/>
            </a:lvl4pPr>
            <a:lvl5pPr marL="892810" indent="0">
              <a:buNone/>
              <a:defRPr sz="975"/>
            </a:lvl5pPr>
            <a:lvl6pPr marL="1115695" indent="0">
              <a:buNone/>
              <a:defRPr sz="975"/>
            </a:lvl6pPr>
            <a:lvl7pPr marL="1339215" indent="0">
              <a:buNone/>
              <a:defRPr sz="975"/>
            </a:lvl7pPr>
            <a:lvl8pPr marL="1562735" indent="0">
              <a:buNone/>
              <a:defRPr sz="975"/>
            </a:lvl8pPr>
            <a:lvl9pPr marL="1785620" indent="0">
              <a:buNone/>
              <a:defRPr sz="97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004452"/>
            <a:ext cx="2949178" cy="1860871"/>
          </a:xfrm>
        </p:spPr>
        <p:txBody>
          <a:bodyPr/>
          <a:lstStyle>
            <a:lvl1pPr marL="0" indent="0">
              <a:buNone/>
              <a:defRPr sz="780"/>
            </a:lvl1pPr>
            <a:lvl2pPr marL="222885" indent="0">
              <a:buNone/>
              <a:defRPr sz="685"/>
            </a:lvl2pPr>
            <a:lvl3pPr marL="446405" indent="0">
              <a:buNone/>
              <a:defRPr sz="585"/>
            </a:lvl3pPr>
            <a:lvl4pPr marL="669290" indent="0">
              <a:buNone/>
              <a:defRPr sz="490"/>
            </a:lvl4pPr>
            <a:lvl5pPr marL="892810" indent="0">
              <a:buNone/>
              <a:defRPr sz="490"/>
            </a:lvl5pPr>
            <a:lvl6pPr marL="1115695" indent="0">
              <a:buNone/>
              <a:defRPr sz="490"/>
            </a:lvl6pPr>
            <a:lvl7pPr marL="1339215" indent="0">
              <a:buNone/>
              <a:defRPr sz="490"/>
            </a:lvl7pPr>
            <a:lvl8pPr marL="1562735" indent="0">
              <a:buNone/>
              <a:defRPr sz="490"/>
            </a:lvl8pPr>
            <a:lvl9pPr marL="1785620" indent="0">
              <a:buNone/>
              <a:defRPr sz="4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178259"/>
            <a:ext cx="7886700" cy="647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891296"/>
            <a:ext cx="7886700" cy="2124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3103260"/>
            <a:ext cx="2057400" cy="1782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3103260"/>
            <a:ext cx="3086100" cy="1782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3103260"/>
            <a:ext cx="2057400" cy="1782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46405" rtl="0" eaLnBrk="1" latinLnBrk="0" hangingPunct="1">
        <a:lnSpc>
          <a:spcPct val="90000"/>
        </a:lnSpc>
        <a:spcBef>
          <a:spcPct val="0"/>
        </a:spcBef>
        <a:buNone/>
        <a:defRPr sz="2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1760" indent="-111760" algn="l" defTabSz="446405" rtl="0" eaLnBrk="1" latinLnBrk="0" hangingPunct="1">
        <a:lnSpc>
          <a:spcPct val="90000"/>
        </a:lnSpc>
        <a:spcBef>
          <a:spcPct val="98000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1pPr>
      <a:lvl2pPr marL="334645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2pPr>
      <a:lvl3pPr marL="558165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81050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880" kern="1200">
          <a:solidFill>
            <a:schemeClr val="tx1"/>
          </a:solidFill>
          <a:latin typeface="+mn-lt"/>
          <a:ea typeface="+mn-ea"/>
          <a:cs typeface="+mn-cs"/>
        </a:defRPr>
      </a:lvl4pPr>
      <a:lvl5pPr marL="1004570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880" kern="1200">
          <a:solidFill>
            <a:schemeClr val="tx1"/>
          </a:solidFill>
          <a:latin typeface="+mn-lt"/>
          <a:ea typeface="+mn-ea"/>
          <a:cs typeface="+mn-cs"/>
        </a:defRPr>
      </a:lvl5pPr>
      <a:lvl6pPr marL="1228090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880" kern="1200">
          <a:solidFill>
            <a:schemeClr val="tx1"/>
          </a:solidFill>
          <a:latin typeface="+mn-lt"/>
          <a:ea typeface="+mn-ea"/>
          <a:cs typeface="+mn-cs"/>
        </a:defRPr>
      </a:lvl6pPr>
      <a:lvl7pPr marL="1450975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880" kern="1200">
          <a:solidFill>
            <a:schemeClr val="tx1"/>
          </a:solidFill>
          <a:latin typeface="+mn-lt"/>
          <a:ea typeface="+mn-ea"/>
          <a:cs typeface="+mn-cs"/>
        </a:defRPr>
      </a:lvl7pPr>
      <a:lvl8pPr marL="1674495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880" kern="1200">
          <a:solidFill>
            <a:schemeClr val="tx1"/>
          </a:solidFill>
          <a:latin typeface="+mn-lt"/>
          <a:ea typeface="+mn-ea"/>
          <a:cs typeface="+mn-cs"/>
        </a:defRPr>
      </a:lvl8pPr>
      <a:lvl9pPr marL="1897380" indent="-111760" algn="l" defTabSz="446405" rtl="0" eaLnBrk="1" latinLnBrk="0" hangingPunct="1">
        <a:lnSpc>
          <a:spcPct val="90000"/>
        </a:lnSpc>
        <a:spcBef>
          <a:spcPct val="49000"/>
        </a:spcBef>
        <a:buFont typeface="Arial" panose="020B0604020202020204" pitchFamily="34" charset="0"/>
        <a:buChar char="•"/>
        <a:defRPr sz="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1pPr>
      <a:lvl2pPr marL="222885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2pPr>
      <a:lvl3pPr marL="446405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3pPr>
      <a:lvl4pPr marL="669290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4pPr>
      <a:lvl5pPr marL="892810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5pPr>
      <a:lvl6pPr marL="1115695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6pPr>
      <a:lvl7pPr marL="1339215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7pPr>
      <a:lvl8pPr marL="1562735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8pPr>
      <a:lvl9pPr marL="1785620" algn="l" defTabSz="446405" rtl="0" eaLnBrk="1" latinLnBrk="0" hangingPunct="1">
        <a:defRPr sz="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0-封面 拷贝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-过滤现实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-过滤现实 (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4-永无止境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4-永无止境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5-日光倾城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5-日光倾城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-陌镜朦胧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-陌镜朦胧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211185" y="3202305"/>
            <a:ext cx="1103630" cy="183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"/>
              <a:t>部分趋势来源于</a:t>
            </a:r>
            <a:r>
              <a:rPr lang="en-US" altLang="zh-CN" sz="600"/>
              <a:t>POP</a:t>
            </a:r>
            <a:r>
              <a:rPr lang="zh-CN" altLang="en-US" sz="600"/>
              <a:t>网站</a:t>
            </a:r>
            <a:endParaRPr lang="zh-CN" altLang="en-US" sz="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1-开局青年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7163"/>
            <a:ext cx="9144000" cy="33616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1-开局青年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-开局青年 (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-开局青年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-健康生活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-健康生活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-健康生活 (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-过滤现实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265" cy="33477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WPS 演示</Application>
  <PresentationFormat>宽屏</PresentationFormat>
  <Paragraphs>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Danny</cp:lastModifiedBy>
  <cp:revision>4</cp:revision>
  <dcterms:created xsi:type="dcterms:W3CDTF">2021-03-13T07:17:00Z</dcterms:created>
  <dcterms:modified xsi:type="dcterms:W3CDTF">2021-05-10T07:58:56Z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349FD34E830949B9964EF9A898C71E34</vt:lpwstr>
  </property>
  <property fmtid="{D5CDD505-2E9C-101B-9397-08002B2CF9AE}" pid="3" name="KSOProductBuildVer">
    <vt:lpwstr>2052-11.1.0.10463</vt:lpwstr>
  </property>
</Properties>
</file>